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8" r:id="rId3"/>
    <p:sldId id="268" r:id="rId4"/>
    <p:sldId id="274" r:id="rId5"/>
    <p:sldId id="271" r:id="rId6"/>
    <p:sldId id="275" r:id="rId7"/>
    <p:sldId id="273" r:id="rId8"/>
    <p:sldId id="277" r:id="rId9"/>
    <p:sldId id="272" r:id="rId10"/>
    <p:sldId id="27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2"/>
    <p:restoredTop sz="94632"/>
  </p:normalViewPr>
  <p:slideViewPr>
    <p:cSldViewPr snapToGrid="0" snapToObjects="1">
      <p:cViewPr varScale="1">
        <p:scale>
          <a:sx n="86" d="100"/>
          <a:sy n="86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397053-18F4-4B97-ADD0-17DF3432FD2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49B80-E494-4CEA-99A1-C1D20C2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astal.edu/graduatestudi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hyperlink" Target="mailto:csmith8@coastal.ed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stal.edu/graduatestudies/applynow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astal.edu/graduatestudies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astal.edu/graduatestudi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oastal.edu/graduatestud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breede@coastal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astal.edu/graduatestud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oastal.edu/graduatestudi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hyperlink" Target="mailto:sorisich@coastal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oastal.edu/graduatestud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hyperlink" Target="mailto:mwhite@coastal.ed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oastal.edu/graduatestud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coming cohort of graduate students to the Edwards College in Fall 2019. They are wearing our college logo t-shirts.">
            <a:extLst>
              <a:ext uri="{FF2B5EF4-FFF2-40B4-BE49-F238E27FC236}">
                <a16:creationId xmlns:a16="http://schemas.microsoft.com/office/drawing/2014/main" id="{C5996D78-7487-C140-B61F-ECA511DE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r="9091" b="4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>
                <a:solidFill>
                  <a:schemeClr val="bg1"/>
                </a:solidFill>
              </a:rPr>
              <a:t>Welcome to the Edwards College of Humanities and Fine Arts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3E31A891-73CA-3948-BB20-E258A0C4C94C}"/>
              </a:ext>
            </a:extLst>
          </p:cNvPr>
          <p:cNvSpPr txBox="1">
            <a:spLocks/>
          </p:cNvSpPr>
          <p:nvPr/>
        </p:nvSpPr>
        <p:spPr>
          <a:xfrm>
            <a:off x="1201736" y="5454962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470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2B3B-4063-9646-8F43-5ED1B71F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27B1-1238-6443-973B-E2D3E93B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9546" y="3908867"/>
            <a:ext cx="6752908" cy="1644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Program Coordinator Dr. Christian Smith</a:t>
            </a:r>
          </a:p>
          <a:p>
            <a:pPr algn="ctr"/>
            <a:r>
              <a:rPr lang="en-US" sz="2400" dirty="0">
                <a:hlinkClick r:id="rId2"/>
              </a:rPr>
              <a:t>csmith8@coastal.edu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843-349-6967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719A1E1-B5A1-6546-85A3-25BF3C1B991E}"/>
              </a:ext>
            </a:extLst>
          </p:cNvPr>
          <p:cNvSpPr txBox="1">
            <a:spLocks/>
          </p:cNvSpPr>
          <p:nvPr/>
        </p:nvSpPr>
        <p:spPr>
          <a:xfrm>
            <a:off x="1086643" y="5680336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3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4992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9D5A-E728-384E-92E2-763F8448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2566579" cy="5538019"/>
          </a:xfrm>
        </p:spPr>
        <p:txBody>
          <a:bodyPr>
            <a:normAutofit/>
          </a:bodyPr>
          <a:lstStyle/>
          <a:p>
            <a:r>
              <a:rPr lang="en-US" dirty="0"/>
              <a:t>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E115-F162-834B-91D1-4F718415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927" y="327244"/>
            <a:ext cx="7152608" cy="3753466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www.coastal.edu/graduatestudies/applynow/</a:t>
            </a:r>
            <a:endParaRPr lang="en-US" dirty="0"/>
          </a:p>
          <a:p>
            <a:r>
              <a:rPr lang="en-US" dirty="0"/>
              <a:t>All standardized testing requirements for Fall applications have been waived due to the Covid-19-related closure of testing centers.</a:t>
            </a:r>
          </a:p>
          <a:p>
            <a:r>
              <a:rPr lang="en-US" dirty="0"/>
              <a:t>Submit Graduate Assistantship Application at the same time.</a:t>
            </a:r>
          </a:p>
          <a:p>
            <a:r>
              <a:rPr lang="en-US" dirty="0"/>
              <a:t>Due dates: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F3052B-8733-D845-84D4-DA2C38611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6" y="3713636"/>
            <a:ext cx="6907350" cy="18477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E1D81D-BF65-AE4C-92C3-0A835FA528A0}"/>
              </a:ext>
            </a:extLst>
          </p:cNvPr>
          <p:cNvSpPr txBox="1">
            <a:spLocks/>
          </p:cNvSpPr>
          <p:nvPr/>
        </p:nvSpPr>
        <p:spPr>
          <a:xfrm>
            <a:off x="1086643" y="5745334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5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1053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E68-AF66-5A43-AF5E-978423F6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F3DB-2943-D04B-976F-2EEB61CA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866899"/>
            <a:ext cx="10018713" cy="3124201"/>
          </a:xfrm>
        </p:spPr>
        <p:txBody>
          <a:bodyPr/>
          <a:lstStyle/>
          <a:p>
            <a:r>
              <a:rPr lang="en-US" dirty="0"/>
              <a:t>Professional and Scholarly Development</a:t>
            </a:r>
          </a:p>
          <a:p>
            <a:r>
              <a:rPr lang="en-US" dirty="0"/>
              <a:t>Collaborative Research</a:t>
            </a:r>
          </a:p>
          <a:p>
            <a:r>
              <a:rPr lang="en-US" dirty="0"/>
              <a:t>Faculty Mentorship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C7E50B-C31C-A84D-A5A1-E4F2A4E58737}"/>
              </a:ext>
            </a:extLst>
          </p:cNvPr>
          <p:cNvSpPr txBox="1">
            <a:spLocks/>
          </p:cNvSpPr>
          <p:nvPr/>
        </p:nvSpPr>
        <p:spPr>
          <a:xfrm>
            <a:off x="1484310" y="5290591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2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836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Master of Arts in Communication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2666999"/>
            <a:ext cx="3333496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Our newest and one of our most popular degrees is the MA in Communication, which is a 33-credit-hour program with concentrations in Leadership and Advocacy.</a:t>
            </a: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1611831-24CC-9F45-9600-21306FEA7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33" y="1137195"/>
            <a:ext cx="6240990" cy="415025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0A1D536-068E-914E-96DB-FE58753BF04D}"/>
              </a:ext>
            </a:extLst>
          </p:cNvPr>
          <p:cNvSpPr txBox="1">
            <a:spLocks/>
          </p:cNvSpPr>
          <p:nvPr/>
        </p:nvSpPr>
        <p:spPr>
          <a:xfrm>
            <a:off x="1484310" y="5587984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185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02B3B-4063-9646-8F43-5ED1B71F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5052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27B1-1238-6443-973B-E2D3E93B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9546" y="3943919"/>
            <a:ext cx="6752908" cy="1644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Program Coordinator Dr. Deborah </a:t>
            </a:r>
            <a:r>
              <a:rPr lang="en-US" sz="2400" dirty="0" err="1"/>
              <a:t>Breede</a:t>
            </a:r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dbreede@coastal.edu</a:t>
            </a:r>
            <a:endParaRPr lang="en-US" sz="2400" dirty="0"/>
          </a:p>
          <a:p>
            <a:pPr algn="ctr"/>
            <a:r>
              <a:rPr lang="en-US" sz="2400" dirty="0"/>
              <a:t>843-349-6481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B91378-E030-634B-A85D-5CEC9709156F}"/>
              </a:ext>
            </a:extLst>
          </p:cNvPr>
          <p:cNvSpPr txBox="1">
            <a:spLocks/>
          </p:cNvSpPr>
          <p:nvPr/>
        </p:nvSpPr>
        <p:spPr>
          <a:xfrm>
            <a:off x="1086643" y="5623634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6628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Master of Arts in  Liberal Studies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2666999"/>
            <a:ext cx="3333496" cy="3124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This 30-credit-hour program allows students to pursue advanced interdisciplinary study in humanities, arts and social sciences. It is a great way to get a flexible advanced degree!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B3CC025-F245-4647-B40D-C9115C66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89" y="685799"/>
            <a:ext cx="3362660" cy="50566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8F0564A-2B14-1D45-950D-9F6D4AC94B0C}"/>
              </a:ext>
            </a:extLst>
          </p:cNvPr>
          <p:cNvSpPr txBox="1">
            <a:spLocks/>
          </p:cNvSpPr>
          <p:nvPr/>
        </p:nvSpPr>
        <p:spPr>
          <a:xfrm>
            <a:off x="1086643" y="5671592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0069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2B3B-4063-9646-8F43-5ED1B71F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27B1-1238-6443-973B-E2D3E93B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9546" y="3908867"/>
            <a:ext cx="6752908" cy="1644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Program Coordinator Dr. Shari </a:t>
            </a:r>
            <a:r>
              <a:rPr lang="en-US" sz="2400" dirty="0" err="1"/>
              <a:t>Orisich</a:t>
            </a:r>
            <a:endParaRPr lang="en-US" sz="2400" dirty="0"/>
          </a:p>
          <a:p>
            <a:pPr algn="ctr"/>
            <a:r>
              <a:rPr lang="en-US" sz="2400" dirty="0">
                <a:hlinkClick r:id="rId2"/>
              </a:rPr>
              <a:t>sorisich@coastal.edu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843-349-6669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67FB6C-BA18-0444-B5BE-475FA771656C}"/>
              </a:ext>
            </a:extLst>
          </p:cNvPr>
          <p:cNvSpPr txBox="1">
            <a:spLocks/>
          </p:cNvSpPr>
          <p:nvPr/>
        </p:nvSpPr>
        <p:spPr>
          <a:xfrm>
            <a:off x="1086643" y="5553530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3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9706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Master of Arts in Music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2666999"/>
            <a:ext cx="3333496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Another newer program to </a:t>
            </a:r>
            <a:r>
              <a:rPr lang="en-US" sz="2000" dirty="0" err="1"/>
              <a:t>Coastal’s</a:t>
            </a:r>
            <a:r>
              <a:rPr lang="en-US" sz="2000" dirty="0"/>
              <a:t> graduate degrees, this exciting 30-credit-hour program focuses on technical and entrepreneurial skills required of a contemporary music technology professional</a:t>
            </a:r>
            <a:r>
              <a:rPr lang="en-US" dirty="0"/>
              <a:t>. </a:t>
            </a:r>
          </a:p>
        </p:txBody>
      </p:sp>
      <p:pic>
        <p:nvPicPr>
          <p:cNvPr id="6" name="Picture 5" descr="A picture containing indoor, person, man, computer&#10;&#10;Description automatically generated">
            <a:extLst>
              <a:ext uri="{FF2B5EF4-FFF2-40B4-BE49-F238E27FC236}">
                <a16:creationId xmlns:a16="http://schemas.microsoft.com/office/drawing/2014/main" id="{F9F26B09-3E7C-B34D-83DA-D054137A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003" y="1317430"/>
            <a:ext cx="5053050" cy="378978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B63FAB-A0DE-0340-B4DC-0C684AD88B3E}"/>
              </a:ext>
            </a:extLst>
          </p:cNvPr>
          <p:cNvSpPr txBox="1">
            <a:spLocks/>
          </p:cNvSpPr>
          <p:nvPr/>
        </p:nvSpPr>
        <p:spPr>
          <a:xfrm>
            <a:off x="1086643" y="5671593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0651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2B3B-4063-9646-8F43-5ED1B71F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27B1-1238-6443-973B-E2D3E93B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9546" y="3908867"/>
            <a:ext cx="6752908" cy="1644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Program Coordinator Professor Matthew White</a:t>
            </a:r>
          </a:p>
          <a:p>
            <a:pPr algn="ctr"/>
            <a:r>
              <a:rPr lang="en-US" sz="2400" dirty="0">
                <a:hlinkClick r:id="rId2"/>
              </a:rPr>
              <a:t>mwhite@coastal.edu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843-349-4083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757C53-292E-0049-8A82-3D567079D298}"/>
              </a:ext>
            </a:extLst>
          </p:cNvPr>
          <p:cNvSpPr txBox="1">
            <a:spLocks/>
          </p:cNvSpPr>
          <p:nvPr/>
        </p:nvSpPr>
        <p:spPr>
          <a:xfrm>
            <a:off x="1086643" y="5680336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3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89906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Master of Arts in Writing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2666999"/>
            <a:ext cx="3333496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college’s first graduate program, this highly successful 33-credit-hour program in writing allows one to focus on professional writing, creative writing, and writing instruction. </a:t>
            </a:r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0D35DE98-B1EC-2148-AFA3-F52E50C27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0"/>
          <a:stretch/>
        </p:blipFill>
        <p:spPr>
          <a:xfrm>
            <a:off x="5262033" y="2174759"/>
            <a:ext cx="6471882" cy="331164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3D61A7B-0F81-C44D-9A1C-944A19A109F5}"/>
              </a:ext>
            </a:extLst>
          </p:cNvPr>
          <p:cNvSpPr txBox="1">
            <a:spLocks/>
          </p:cNvSpPr>
          <p:nvPr/>
        </p:nvSpPr>
        <p:spPr>
          <a:xfrm>
            <a:off x="1086643" y="5567516"/>
            <a:ext cx="10018713" cy="100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i="1" dirty="0"/>
              <a:t>Please open your chat to ask questions and visit </a:t>
            </a:r>
            <a:r>
              <a:rPr lang="en-US" sz="2200" i="1" u="sng" dirty="0">
                <a:solidFill>
                  <a:schemeClr val="accent4"/>
                </a:solidFill>
                <a:hlinkClick r:id="rId4" tooltip="https://www.coastal.edu/graduatestu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https://www.coastal.edu/graduatestudies</a:t>
            </a:r>
            <a:r>
              <a:rPr lang="en-US" sz="2200" i="1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200" i="1" dirty="0"/>
              <a:t> to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0247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518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Welcome to the Edwards College of Humanities and Fine Arts</vt:lpstr>
      <vt:lpstr>Opportunities</vt:lpstr>
      <vt:lpstr>Master of Arts in Communication </vt:lpstr>
      <vt:lpstr>For More Information</vt:lpstr>
      <vt:lpstr>Master of Arts in  Liberal Studies</vt:lpstr>
      <vt:lpstr>For More Information</vt:lpstr>
      <vt:lpstr>Master of Arts in Music Technology</vt:lpstr>
      <vt:lpstr>For More Information</vt:lpstr>
      <vt:lpstr>Master of Arts in Writing</vt:lpstr>
      <vt:lpstr>For More Information</vt:lpstr>
      <vt:lpstr>To Apply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Edwards College of Humanities and Fine Arts</dc:title>
  <dc:creator>Amanda Brian</dc:creator>
  <cp:lastModifiedBy>Amanda Brian</cp:lastModifiedBy>
  <cp:revision>9</cp:revision>
  <dcterms:created xsi:type="dcterms:W3CDTF">2020-04-13T01:54:14Z</dcterms:created>
  <dcterms:modified xsi:type="dcterms:W3CDTF">2020-04-13T05:39:05Z</dcterms:modified>
</cp:coreProperties>
</file>